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66" r:id="rId3"/>
    <p:sldId id="257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02-12-2016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512540" y="428068"/>
            <a:ext cx="9679460" cy="1837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 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Deelcontext 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Ontstaan van de Republiek (1572-1588)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170" name="Picture 2" descr="http://histoforum.net/ontstaan/images/kaartned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3393" y="1875396"/>
            <a:ext cx="5715000" cy="486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5049" y="365125"/>
            <a:ext cx="8338750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Verbanden - oorzaken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955588" y="2150076"/>
            <a:ext cx="83708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Sociaal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53761" y="3274540"/>
            <a:ext cx="104246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Cultureel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39577" y="4283676"/>
            <a:ext cx="1301703" cy="3734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Economisch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93805" y="5334000"/>
            <a:ext cx="87575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Politiek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138616" y="5338119"/>
            <a:ext cx="10740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Privileges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712045" y="5140410"/>
            <a:ext cx="13554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Centralisatie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477266" y="5737655"/>
            <a:ext cx="183601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Collaterale Raden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323967" y="2780270"/>
            <a:ext cx="122475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Reformatie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434649" y="3356919"/>
            <a:ext cx="190250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Rijksdag in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Worms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177480" y="2483709"/>
            <a:ext cx="160242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Protestantisme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Lutheranisme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Calvinisme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8711514" y="5655275"/>
            <a:ext cx="163160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Bloedplakkaten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080423" y="5350474"/>
            <a:ext cx="139762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Smeekschrift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9864811" y="2063578"/>
            <a:ext cx="15007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Beeldenstorm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0086621" y="5144528"/>
            <a:ext cx="191590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Raad van Beroerte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Gebogen verbindingslijn 19"/>
          <p:cNvCxnSpPr>
            <a:stCxn id="4" idx="3"/>
            <a:endCxn id="11" idx="1"/>
          </p:cNvCxnSpPr>
          <p:nvPr/>
        </p:nvCxnSpPr>
        <p:spPr>
          <a:xfrm>
            <a:off x="1792677" y="2334742"/>
            <a:ext cx="1531290" cy="6301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5" idx="3"/>
            <a:endCxn id="11" idx="1"/>
          </p:cNvCxnSpPr>
          <p:nvPr/>
        </p:nvCxnSpPr>
        <p:spPr>
          <a:xfrm flipV="1">
            <a:off x="1796226" y="2964936"/>
            <a:ext cx="1527741" cy="4942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Vorm 23"/>
          <p:cNvCxnSpPr>
            <a:stCxn id="13" idx="3"/>
            <a:endCxn id="12" idx="0"/>
          </p:cNvCxnSpPr>
          <p:nvPr/>
        </p:nvCxnSpPr>
        <p:spPr>
          <a:xfrm>
            <a:off x="6779906" y="2945374"/>
            <a:ext cx="1605998" cy="41154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>
            <a:stCxn id="11" idx="3"/>
            <a:endCxn id="13" idx="1"/>
          </p:cNvCxnSpPr>
          <p:nvPr/>
        </p:nvCxnSpPr>
        <p:spPr>
          <a:xfrm flipV="1">
            <a:off x="4548726" y="2945374"/>
            <a:ext cx="628754" cy="19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Vorm 27"/>
          <p:cNvCxnSpPr>
            <a:stCxn id="12" idx="3"/>
            <a:endCxn id="17" idx="2"/>
          </p:cNvCxnSpPr>
          <p:nvPr/>
        </p:nvCxnSpPr>
        <p:spPr>
          <a:xfrm flipV="1">
            <a:off x="9337158" y="2432910"/>
            <a:ext cx="1278019" cy="110867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bogen verbindingslijn 29"/>
          <p:cNvCxnSpPr>
            <a:stCxn id="13" idx="3"/>
            <a:endCxn id="17" idx="1"/>
          </p:cNvCxnSpPr>
          <p:nvPr/>
        </p:nvCxnSpPr>
        <p:spPr>
          <a:xfrm flipV="1">
            <a:off x="6779906" y="2248244"/>
            <a:ext cx="3084905" cy="6971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bogen verbindingslijn 31"/>
          <p:cNvCxnSpPr>
            <a:stCxn id="13" idx="2"/>
            <a:endCxn id="16" idx="0"/>
          </p:cNvCxnSpPr>
          <p:nvPr/>
        </p:nvCxnSpPr>
        <p:spPr>
          <a:xfrm rot="16200000" flipH="1">
            <a:off x="5907248" y="3478484"/>
            <a:ext cx="1943435" cy="18005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bogen verbindingslijn 33"/>
          <p:cNvCxnSpPr>
            <a:stCxn id="13" idx="2"/>
            <a:endCxn id="18" idx="0"/>
          </p:cNvCxnSpPr>
          <p:nvPr/>
        </p:nvCxnSpPr>
        <p:spPr>
          <a:xfrm rot="16200000" flipH="1">
            <a:off x="7642890" y="1742841"/>
            <a:ext cx="1737489" cy="50658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bogen verbindingslijn 35"/>
          <p:cNvCxnSpPr>
            <a:stCxn id="13" idx="2"/>
            <a:endCxn id="14" idx="0"/>
          </p:cNvCxnSpPr>
          <p:nvPr/>
        </p:nvCxnSpPr>
        <p:spPr>
          <a:xfrm rot="16200000" flipH="1">
            <a:off x="6628886" y="2756846"/>
            <a:ext cx="2248236" cy="354862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>
            <a:stCxn id="7" idx="3"/>
            <a:endCxn id="8" idx="1"/>
          </p:cNvCxnSpPr>
          <p:nvPr/>
        </p:nvCxnSpPr>
        <p:spPr>
          <a:xfrm>
            <a:off x="1769558" y="5518666"/>
            <a:ext cx="1369058" cy="4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Vorm 39"/>
          <p:cNvCxnSpPr>
            <a:stCxn id="6" idx="3"/>
            <a:endCxn id="8" idx="0"/>
          </p:cNvCxnSpPr>
          <p:nvPr/>
        </p:nvCxnSpPr>
        <p:spPr>
          <a:xfrm>
            <a:off x="1841280" y="4470402"/>
            <a:ext cx="1834342" cy="8677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bogen verbindingslijn 41"/>
          <p:cNvCxnSpPr>
            <a:stCxn id="8" idx="3"/>
            <a:endCxn id="9" idx="1"/>
          </p:cNvCxnSpPr>
          <p:nvPr/>
        </p:nvCxnSpPr>
        <p:spPr>
          <a:xfrm flipV="1">
            <a:off x="4212628" y="5325076"/>
            <a:ext cx="499417" cy="1977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>
            <a:stCxn id="9" idx="2"/>
            <a:endCxn id="10" idx="0"/>
          </p:cNvCxnSpPr>
          <p:nvPr/>
        </p:nvCxnSpPr>
        <p:spPr>
          <a:xfrm>
            <a:off x="5389795" y="5509742"/>
            <a:ext cx="5479" cy="2279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bogen verbindingslijn 46"/>
          <p:cNvCxnSpPr>
            <a:stCxn id="9" idx="3"/>
            <a:endCxn id="16" idx="1"/>
          </p:cNvCxnSpPr>
          <p:nvPr/>
        </p:nvCxnSpPr>
        <p:spPr>
          <a:xfrm>
            <a:off x="6067544" y="5325076"/>
            <a:ext cx="1012879" cy="2100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bogen verbindingslijn 48"/>
          <p:cNvCxnSpPr>
            <a:stCxn id="10" idx="3"/>
            <a:endCxn id="16" idx="1"/>
          </p:cNvCxnSpPr>
          <p:nvPr/>
        </p:nvCxnSpPr>
        <p:spPr>
          <a:xfrm flipV="1">
            <a:off x="6313281" y="5535140"/>
            <a:ext cx="767142" cy="38718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Vorm 50"/>
          <p:cNvCxnSpPr>
            <a:stCxn id="16" idx="2"/>
            <a:endCxn id="14" idx="1"/>
          </p:cNvCxnSpPr>
          <p:nvPr/>
        </p:nvCxnSpPr>
        <p:spPr>
          <a:xfrm rot="16200000" flipH="1">
            <a:off x="8185308" y="5313734"/>
            <a:ext cx="120135" cy="93227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orm 52"/>
          <p:cNvCxnSpPr>
            <a:stCxn id="14" idx="3"/>
            <a:endCxn id="18" idx="2"/>
          </p:cNvCxnSpPr>
          <p:nvPr/>
        </p:nvCxnSpPr>
        <p:spPr>
          <a:xfrm flipV="1">
            <a:off x="10343115" y="5513860"/>
            <a:ext cx="701461" cy="3260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bogen verbindingslijn 56"/>
          <p:cNvCxnSpPr>
            <a:stCxn id="17" idx="2"/>
            <a:endCxn id="18" idx="0"/>
          </p:cNvCxnSpPr>
          <p:nvPr/>
        </p:nvCxnSpPr>
        <p:spPr>
          <a:xfrm rot="16200000" flipH="1">
            <a:off x="9474067" y="3574019"/>
            <a:ext cx="2711618" cy="429399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bogen verbindingslijn 60"/>
          <p:cNvCxnSpPr>
            <a:stCxn id="4" idx="3"/>
            <a:endCxn id="8" idx="1"/>
          </p:cNvCxnSpPr>
          <p:nvPr/>
        </p:nvCxnSpPr>
        <p:spPr>
          <a:xfrm>
            <a:off x="1792677" y="2334742"/>
            <a:ext cx="1345939" cy="31880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Vorm 62"/>
          <p:cNvCxnSpPr>
            <a:stCxn id="5" idx="3"/>
            <a:endCxn id="8" idx="0"/>
          </p:cNvCxnSpPr>
          <p:nvPr/>
        </p:nvCxnSpPr>
        <p:spPr>
          <a:xfrm>
            <a:off x="1796226" y="3459206"/>
            <a:ext cx="1879396" cy="18789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bogen verbindingslijn 64"/>
          <p:cNvCxnSpPr>
            <a:stCxn id="7" idx="3"/>
            <a:endCxn id="11" idx="1"/>
          </p:cNvCxnSpPr>
          <p:nvPr/>
        </p:nvCxnSpPr>
        <p:spPr>
          <a:xfrm flipV="1">
            <a:off x="1769558" y="2964936"/>
            <a:ext cx="1554409" cy="25537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Rechte verbindingslijn met pijl 41"/>
          <p:cNvCxnSpPr>
            <a:stCxn id="40" idx="2"/>
          </p:cNvCxnSpPr>
          <p:nvPr/>
        </p:nvCxnSpPr>
        <p:spPr>
          <a:xfrm flipH="1">
            <a:off x="5651157" y="2351564"/>
            <a:ext cx="1980476" cy="112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229232" y="155575"/>
            <a:ext cx="7422292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Ontstaan van de Republiek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48281" y="3501081"/>
            <a:ext cx="118871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23568" y="2331308"/>
            <a:ext cx="135806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1572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Val den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Briel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Rechte verbindingslijn met pijl 16"/>
          <p:cNvCxnSpPr>
            <a:stCxn id="13" idx="2"/>
          </p:cNvCxnSpPr>
          <p:nvPr/>
        </p:nvCxnSpPr>
        <p:spPr>
          <a:xfrm flipH="1">
            <a:off x="164757" y="2977639"/>
            <a:ext cx="637843" cy="5152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0" y="4452551"/>
            <a:ext cx="232332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1573</a:t>
            </a:r>
          </a:p>
          <a:p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Alva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verlaat Nederland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Rechte verbindingslijn met pijl 19"/>
          <p:cNvCxnSpPr>
            <a:endCxn id="18" idx="0"/>
          </p:cNvCxnSpPr>
          <p:nvPr/>
        </p:nvCxnSpPr>
        <p:spPr>
          <a:xfrm>
            <a:off x="494270" y="3896497"/>
            <a:ext cx="667394" cy="556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2644347" y="2331307"/>
            <a:ext cx="202965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1576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Pacificatie van Gent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3" name="Rechte verbindingslijn met pijl 22"/>
          <p:cNvCxnSpPr>
            <a:stCxn id="21" idx="2"/>
          </p:cNvCxnSpPr>
          <p:nvPr/>
        </p:nvCxnSpPr>
        <p:spPr>
          <a:xfrm flipH="1">
            <a:off x="2158314" y="2977638"/>
            <a:ext cx="1500862" cy="515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1301578" y="1622854"/>
            <a:ext cx="187512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1574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Ontzet van Leiden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6" name="Rechte verbindingslijn met pijl 25"/>
          <p:cNvCxnSpPr>
            <a:stCxn id="24" idx="2"/>
          </p:cNvCxnSpPr>
          <p:nvPr/>
        </p:nvCxnSpPr>
        <p:spPr>
          <a:xfrm flipH="1">
            <a:off x="1161535" y="2269185"/>
            <a:ext cx="1077608" cy="12154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2512540" y="4217772"/>
            <a:ext cx="251690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1578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Alteratie van Amsterdam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0" name="Rechte verbindingslijn met pijl 29"/>
          <p:cNvCxnSpPr>
            <a:endCxn id="28" idx="0"/>
          </p:cNvCxnSpPr>
          <p:nvPr/>
        </p:nvCxnSpPr>
        <p:spPr>
          <a:xfrm>
            <a:off x="2817341" y="3888259"/>
            <a:ext cx="953653" cy="329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4390768" y="1713470"/>
            <a:ext cx="175246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6 Januari 1579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Unie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Atrecht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5161006" y="2623751"/>
            <a:ext cx="177272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23 Januari 1579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Unie van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U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trecht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4" name="Rechte verbindingslijn met pijl 33"/>
          <p:cNvCxnSpPr>
            <a:stCxn id="31" idx="2"/>
          </p:cNvCxnSpPr>
          <p:nvPr/>
        </p:nvCxnSpPr>
        <p:spPr>
          <a:xfrm flipH="1">
            <a:off x="3657600" y="2359801"/>
            <a:ext cx="1609402" cy="112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>
            <a:stCxn id="32" idx="2"/>
          </p:cNvCxnSpPr>
          <p:nvPr/>
        </p:nvCxnSpPr>
        <p:spPr>
          <a:xfrm flipH="1">
            <a:off x="3665838" y="3270082"/>
            <a:ext cx="2381533" cy="206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kstvak 36"/>
          <p:cNvSpPr txBox="1"/>
          <p:nvPr/>
        </p:nvSpPr>
        <p:spPr>
          <a:xfrm>
            <a:off x="3665837" y="5165124"/>
            <a:ext cx="248112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1581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Plakkaat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Verlatinghe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9" name="Rechte verbindingslijn met pijl 38"/>
          <p:cNvCxnSpPr>
            <a:stCxn id="37" idx="0"/>
          </p:cNvCxnSpPr>
          <p:nvPr/>
        </p:nvCxnSpPr>
        <p:spPr>
          <a:xfrm flipH="1" flipV="1">
            <a:off x="4118919" y="3921211"/>
            <a:ext cx="787482" cy="1243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6326660" y="1705233"/>
            <a:ext cx="2609945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1584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Moord Willem van Oranje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kstvak 42"/>
          <p:cNvSpPr txBox="1"/>
          <p:nvPr/>
        </p:nvSpPr>
        <p:spPr>
          <a:xfrm>
            <a:off x="7133968" y="2438400"/>
            <a:ext cx="216706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1585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Antwerpen -&gt;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Filips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II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Elizabeth I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5" name="Rechte verbindingslijn met pijl 44"/>
          <p:cNvCxnSpPr>
            <a:stCxn id="43" idx="2"/>
            <a:endCxn id="10" idx="0"/>
          </p:cNvCxnSpPr>
          <p:nvPr/>
        </p:nvCxnSpPr>
        <p:spPr>
          <a:xfrm flipH="1">
            <a:off x="6091881" y="3361730"/>
            <a:ext cx="2125621" cy="139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vak 47"/>
          <p:cNvSpPr txBox="1"/>
          <p:nvPr/>
        </p:nvSpPr>
        <p:spPr>
          <a:xfrm>
            <a:off x="5338120" y="4176584"/>
            <a:ext cx="2543325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1588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Noordelijke Nederlanden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stonden er alleen voor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0" name="Rechte verbindingslijn met pijl 49"/>
          <p:cNvCxnSpPr>
            <a:stCxn id="48" idx="0"/>
          </p:cNvCxnSpPr>
          <p:nvPr/>
        </p:nvCxnSpPr>
        <p:spPr>
          <a:xfrm flipH="1" flipV="1">
            <a:off x="6466703" y="3896497"/>
            <a:ext cx="143080" cy="280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kstvak 50"/>
          <p:cNvSpPr txBox="1"/>
          <p:nvPr/>
        </p:nvSpPr>
        <p:spPr>
          <a:xfrm>
            <a:off x="7109253" y="5231026"/>
            <a:ext cx="3142527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1596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Frankrijk en Engeland erkennen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Republiek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Rechte verbindingslijn met pijl 52"/>
          <p:cNvCxnSpPr>
            <a:stCxn id="51" idx="0"/>
          </p:cNvCxnSpPr>
          <p:nvPr/>
        </p:nvCxnSpPr>
        <p:spPr>
          <a:xfrm flipH="1" flipV="1">
            <a:off x="7727092" y="3880022"/>
            <a:ext cx="953425" cy="1351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kstvak 53"/>
          <p:cNvSpPr txBox="1"/>
          <p:nvPr/>
        </p:nvSpPr>
        <p:spPr>
          <a:xfrm>
            <a:off x="9111049" y="4258962"/>
            <a:ext cx="19773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1648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Vrede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Münster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6" name="Rechte verbindingslijn met pijl 55"/>
          <p:cNvCxnSpPr>
            <a:stCxn id="54" idx="0"/>
          </p:cNvCxnSpPr>
          <p:nvPr/>
        </p:nvCxnSpPr>
        <p:spPr>
          <a:xfrm flipV="1">
            <a:off x="10099717" y="3871784"/>
            <a:ext cx="1944002" cy="3871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022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1" grpId="0" animBg="1"/>
      <p:bldP spid="24" grpId="0" animBg="1"/>
      <p:bldP spid="28" grpId="0" animBg="1"/>
      <p:bldP spid="31" grpId="0" animBg="1"/>
      <p:bldP spid="32" grpId="0" animBg="1"/>
      <p:bldP spid="37" grpId="0" animBg="1"/>
      <p:bldP spid="40" grpId="0" animBg="1"/>
      <p:bldP spid="43" grpId="0" animBg="1"/>
      <p:bldP spid="48" grpId="0" animBg="1"/>
      <p:bldP spid="51" grpId="0" animBg="1"/>
      <p:bldP spid="5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2150</TotalTime>
  <Words>105</Words>
  <Application>Microsoft Office PowerPoint</Application>
  <PresentationFormat>Aangepast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 Theme</vt:lpstr>
      <vt:lpstr>Dia 1</vt:lpstr>
      <vt:lpstr>Verbanden - oorzaken</vt:lpstr>
      <vt:lpstr>Ontstaan van de Republiek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pdehaan</cp:lastModifiedBy>
  <cp:revision>149</cp:revision>
  <dcterms:created xsi:type="dcterms:W3CDTF">2015-09-11T06:10:56Z</dcterms:created>
  <dcterms:modified xsi:type="dcterms:W3CDTF">2016-12-02T11:27:10Z</dcterms:modified>
</cp:coreProperties>
</file>